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339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hR3+aabJnHyOh6+92Oj7Xgawdy2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DC148F7-F110-4F53-B33E-25FA96AB791F}">
  <a:tblStyle styleId="{FDC148F7-F110-4F53-B33E-25FA96AB791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" d="100"/>
          <a:sy n="19" d="100"/>
        </p:scale>
        <p:origin x="3228" y="138"/>
      </p:cViewPr>
      <p:guideLst>
        <p:guide orient="horz" pos="11339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unahan erdem" userId="04088534786431ab" providerId="LiveId" clId="{749082DA-B79F-4114-8F29-C9DBAAE84A0B}"/>
    <pc:docChg chg="addSld delSld">
      <pc:chgData name="tunahan erdem" userId="04088534786431ab" providerId="LiveId" clId="{749082DA-B79F-4114-8F29-C9DBAAE84A0B}" dt="2025-09-12T07:02:25.400" v="1" actId="2696"/>
      <pc:docMkLst>
        <pc:docMk/>
      </pc:docMkLst>
      <pc:sldChg chg="new del">
        <pc:chgData name="tunahan erdem" userId="04088534786431ab" providerId="LiveId" clId="{749082DA-B79F-4114-8F29-C9DBAAE84A0B}" dt="2025-09-12T07:02:25.400" v="1" actId="2696"/>
        <pc:sldMkLst>
          <pc:docMk/>
          <pc:sldMk cId="4279193918" sldId="257"/>
        </pc:sldMkLst>
      </pc:sldChg>
      <pc:sldMasterChg chg="delSldLayout">
        <pc:chgData name="tunahan erdem" userId="04088534786431ab" providerId="LiveId" clId="{749082DA-B79F-4114-8F29-C9DBAAE84A0B}" dt="2025-09-12T07:02:25.400" v="1" actId="2696"/>
        <pc:sldMasterMkLst>
          <pc:docMk/>
          <pc:sldMasterMk cId="0" sldId="2147483648"/>
        </pc:sldMasterMkLst>
        <pc:sldLayoutChg chg="del">
          <pc:chgData name="tunahan erdem" userId="04088534786431ab" providerId="LiveId" clId="{749082DA-B79F-4114-8F29-C9DBAAE84A0B}" dt="2025-09-12T07:02:25.400" v="1" actId="2696"/>
          <pc:sldLayoutMkLst>
            <pc:docMk/>
            <pc:sldMasterMk cId="0" sldId="2147483648"/>
            <pc:sldLayoutMk cId="0" sldId="214748365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28850" y="685800"/>
            <a:ext cx="2400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6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ve İçerik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1951991" y="8902479"/>
            <a:ext cx="21734978" cy="2284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key Başlık ve Metin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 rot="5400000">
            <a:off x="5496548" y="14453838"/>
            <a:ext cx="30508114" cy="5433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-5528440" y="9177593"/>
            <a:ext cx="30508114" cy="1598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ölüm Üstbilgisi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535"/>
              <a:buFont typeface="Calibri"/>
              <a:buNone/>
              <a:defRPr sz="1653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6614"/>
              <a:buNone/>
              <a:defRPr sz="661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5512"/>
              <a:buNone/>
              <a:defRPr sz="5512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961"/>
              <a:buNone/>
              <a:defRPr sz="4961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İki İçerik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1732498" y="9583264"/>
            <a:ext cx="10709989" cy="2284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12757488" y="9583264"/>
            <a:ext cx="10709989" cy="2284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rşılaştırma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6614"/>
              <a:buNone/>
              <a:defRPr sz="6614" b="1"/>
            </a:lvl1pPr>
            <a:lvl2pPr marL="914400" lvl="1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None/>
              <a:defRPr sz="5512" b="1"/>
            </a:lvl2pPr>
            <a:lvl3pPr marL="1371600" lvl="2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None/>
              <a:defRPr sz="4961" b="1"/>
            </a:lvl3pPr>
            <a:lvl4pPr marL="1828800" lvl="3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4pPr>
            <a:lvl5pPr marL="2286000" lvl="4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5pPr>
            <a:lvl6pPr marL="2743200" lvl="5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6pPr>
            <a:lvl7pPr marL="3200400" lvl="6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7pPr>
            <a:lvl8pPr marL="3657600" lvl="7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8pPr>
            <a:lvl9pPr marL="4114800" lvl="8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1735783" y="13149904"/>
            <a:ext cx="10660769" cy="19341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12757489" y="8824938"/>
            <a:ext cx="10713272" cy="4324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6614"/>
              <a:buNone/>
              <a:defRPr sz="6614" b="1"/>
            </a:lvl1pPr>
            <a:lvl2pPr marL="914400" lvl="1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None/>
              <a:defRPr sz="5512" b="1"/>
            </a:lvl2pPr>
            <a:lvl3pPr marL="1371600" lvl="2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None/>
              <a:defRPr sz="4961" b="1"/>
            </a:lvl3pPr>
            <a:lvl4pPr marL="1828800" lvl="3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4pPr>
            <a:lvl5pPr marL="2286000" lvl="4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5pPr>
            <a:lvl6pPr marL="2743200" lvl="5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6pPr>
            <a:lvl7pPr marL="3200400" lvl="6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7pPr>
            <a:lvl8pPr marL="3657600" lvl="7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8pPr>
            <a:lvl9pPr marL="4114800" lvl="8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4"/>
          </p:nvPr>
        </p:nvSpPr>
        <p:spPr>
          <a:xfrm>
            <a:off x="12757489" y="13149904"/>
            <a:ext cx="10713272" cy="19341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Yalnızca Başlık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oş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lı İçerik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19"/>
              <a:buFont typeface="Calibri"/>
              <a:buNone/>
              <a:defRPr sz="881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788606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8819"/>
              <a:buChar char="•"/>
              <a:defRPr sz="8819"/>
            </a:lvl1pPr>
            <a:lvl2pPr marL="914400" lvl="1" indent="-718629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7717"/>
              <a:buChar char="•"/>
              <a:defRPr sz="7717"/>
            </a:lvl2pPr>
            <a:lvl3pPr marL="1371600" lvl="2" indent="-648589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6614"/>
              <a:buChar char="•"/>
              <a:defRPr sz="6614"/>
            </a:lvl3pPr>
            <a:lvl4pPr marL="1828800" lvl="3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4pPr>
            <a:lvl5pPr marL="2286000" lvl="4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5pPr>
            <a:lvl6pPr marL="2743200" lvl="5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6pPr>
            <a:lvl7pPr marL="3200400" lvl="6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7pPr>
            <a:lvl8pPr marL="3657600" lvl="7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8pPr>
            <a:lvl9pPr marL="4114800" lvl="8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/>
            </a:lvl1pPr>
            <a:lvl2pPr marL="914400" lvl="1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858"/>
              <a:buNone/>
              <a:defRPr sz="3858"/>
            </a:lvl2pPr>
            <a:lvl3pPr marL="1371600" lvl="2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3pPr>
            <a:lvl4pPr marL="1828800" lvl="3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4pPr>
            <a:lvl5pPr marL="2286000" lvl="4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5pPr>
            <a:lvl6pPr marL="2743200" lvl="5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6pPr>
            <a:lvl7pPr marL="3200400" lvl="6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7pPr>
            <a:lvl8pPr marL="3657600" lvl="7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8pPr>
            <a:lvl9pPr marL="4114800" lvl="8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lı Resim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19"/>
              <a:buFont typeface="Calibri"/>
              <a:buNone/>
              <a:defRPr sz="881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>
            <a:spLocks noGrp="1"/>
          </p:cNvSpPr>
          <p:nvPr>
            <p:ph type="pic" idx="2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/>
            </a:lvl1pPr>
            <a:lvl2pPr marL="914400" lvl="1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858"/>
              <a:buNone/>
              <a:defRPr sz="3858"/>
            </a:lvl2pPr>
            <a:lvl3pPr marL="1371600" lvl="2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3pPr>
            <a:lvl4pPr marL="1828800" lvl="3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4pPr>
            <a:lvl5pPr marL="2286000" lvl="4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5pPr>
            <a:lvl6pPr marL="2743200" lvl="5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6pPr>
            <a:lvl7pPr marL="3200400" lvl="6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7pPr>
            <a:lvl8pPr marL="3657600" lvl="7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8pPr>
            <a:lvl9pPr marL="4114800" lvl="8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, Dikey Metin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 rot="5400000">
            <a:off x="1179237" y="10136527"/>
            <a:ext cx="22841503" cy="21734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 amt="18000"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126"/>
              <a:buFont typeface="Calibri"/>
              <a:buNone/>
              <a:defRPr sz="1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718629" algn="l" rtl="0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7717"/>
              <a:buFont typeface="Arial"/>
              <a:buChar char="•"/>
              <a:defRPr sz="771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648589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6614"/>
              <a:buFont typeface="Arial"/>
              <a:buChar char="•"/>
              <a:defRPr sz="66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78612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Char char="•"/>
              <a:defRPr sz="5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8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pic>
        <p:nvPicPr>
          <p:cNvPr id="15" name="Google Shape;15;p2" descr="http://stumpffi.pau.edu.tr/siteler/tekstil/tinyMCE/tekstil_tr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4003216" y="14111437"/>
            <a:ext cx="17193543" cy="520900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lt1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/>
          <p:nvPr/>
        </p:nvSpPr>
        <p:spPr>
          <a:xfrm>
            <a:off x="6128170" y="2054311"/>
            <a:ext cx="8977671" cy="3391821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738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497835" y="7844531"/>
            <a:ext cx="11069430" cy="7129397"/>
          </a:xfrm>
          <a:prstGeom prst="roundRect">
            <a:avLst>
              <a:gd name="adj" fmla="val 6451"/>
            </a:avLst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(Calibri, 40 punto, Kalın)</a:t>
            </a:r>
            <a:endParaRPr sz="4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13"/>
              </a:spcBef>
              <a:spcAft>
                <a:spcPts val="0"/>
              </a:spcAft>
              <a:buNone/>
            </a:pPr>
            <a:r>
              <a:rPr lang="tr-TR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Text (Calibri 32 punto, normal)</a:t>
            </a:r>
            <a:endParaRPr/>
          </a:p>
          <a:p>
            <a:pPr marL="0" marR="0" lvl="0" indent="0" algn="just" rtl="0">
              <a:spcBef>
                <a:spcPts val="2113"/>
              </a:spcBef>
              <a:spcAft>
                <a:spcPts val="0"/>
              </a:spcAft>
              <a:buNone/>
            </a:pP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13"/>
              </a:spcBef>
              <a:spcAft>
                <a:spcPts val="0"/>
              </a:spcAft>
              <a:buNone/>
            </a:pP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13"/>
              </a:spcBef>
              <a:spcAft>
                <a:spcPts val="0"/>
              </a:spcAft>
              <a:buNone/>
            </a:pP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13"/>
              </a:spcBef>
              <a:spcAft>
                <a:spcPts val="0"/>
              </a:spcAft>
              <a:buNone/>
            </a:pPr>
            <a:r>
              <a:rPr lang="tr-TR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Keywords: (Calibri 32 punto, kalın)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 descr="data:image/jpeg;base64,/9j/4AAQSkZJRgABAQAAAQABAAD/2wCEAAkGBwgHBgkIBwgWFhUWGBoaGRgWGSIdHhogHh4fKh0gISEhJTQhICYmICIhJT0tJjIrOjo6KR83ODYvPSstLi8BCgoKBQUFDgUFDisZExkrKysrKysrKysrKysrKysrKysrKysrKysrKysrKysrKysrKysrKysrKysrKysrKysrK//AABEIAI4BXgMBIgACEQEDEQH/xAAbAAEAAwEBAQEAAAAAAAAAAAAABQYHBAMCAf/EAEcQAAEDAwMBBAMJDQcFAAAAAAEAAgMEBREGEiExBxNBUSJh0RQXMlZxgZGSkxUWIzQ2N0JVdHWxstIIV3KUs7TxM1KCofD/xAAUAQEAAAAAAAAAAAAAAAAAAAAA/8QAFBEBAAAAAAAAAAAAAAAAAAAAAP/aAAwDAQACEQMRAD8A3FERAREQEREBERAREQEREBERAREQEREBERAREQEREBERAREQEREBERAREQEREBERAREQEVM7Q79fLBS0tTb2whj54oiXbnPIeRkjo1vQtx6XBByOiuaAiIgIiICIiAiIgIiICIiAiLxrallHSS1MjHENBOGNL3H1BrQST8iD2RZTqPtLvNJrq0achsxgbJNC1z5sFz2PkaMsDTtaPhDOXH/CQQtWQEREBERAREQEREBERAREQEREBERAREQEREBERAREQEREFD7ZPydt37ZT/wAxV8VC7XBLVWmgpKSkmkeKmCQiOF78NaTk5a0jj2eYV4pp2VMDZog7Bz8JpaeDjo4Aj5wg9UREBERAREQEREBERAREQEREGIdqv56dHfLS/wC5ctvWIdqv56dHfLS/7ly29AREQEREBERAREQERRN+1LZdOthN6uLIt+du48nHXAHPHn8iCWRctruVFdqGKuttS2SN/wAFzTkHz+g8YXUgIiICIiAiIgIiICIua5XCktdDNXXGobHGwZc5xwB/yeAPE4AQdKKIsOp7JqIzCy3JkpZjcGnkZ6cHlS6AuS43S3WtjH3OviiDjgGV7WAnyG4jPC61HXmx2u+RRxXigZK1py0PGQD5oOf77dNfGGl+3j/qX4dXaZAydRUv28f9S4/e+0h8XKf6gT3vtIfF2n+oEFla4OaHNOQfEL9XyxrWMaxgwAMBfSAiIgIqX2n3C62DTtTe7Xee6LNv4N8bXsdnjA9HcHEkckkeoZyODs1qdV6msLbvfby6MPJ7tkUMbSWjGHEvYeCc8AeRz4INDREQEREBERARF8yFzY3OYzJAOB0z6kGJdqv56dHfLS/7ly29ZRrXR+pr/rq0aio6KFrabusMfNgv7uQvPIYQ3OcePn6lqNLLNLGXVFPsOem4Hjz4QeyIiAq1rbU8+m2WptLQCZ9TUMgaHSd2AX5wSdruM+pWVUDtW/HdF/vOn/iUFltNZqGer2XazQxMwfSZUGQ58BtMbfpyppEQEREBRTdP259bUV1bSsllfwXPaDho+CwZzgAeWMncepKlVF3u7e4BFTUkXeVEuRFEDjOOr3H9FjcjLsHwABJDSFN7PbTHZNc6qt9ncfcje6IZuBayVwy4AeBA4+QAHoFoyibBbY7JQR089QHSyOLpZD6JmlI9J2M+Q6DoAB0ClkBERARc81dRwVcFJNVMbJJnYxzgHP2jLtrTy7A5OF0ICIiAiIgKOuVnpLrUU77jE2RkZ3NY4ZG/PDvIkeGfMqRXNca6mtlFLWVsoaxo5Py8AADkknAAGSSQBklBnmrrFSW3tB0pcLAzuqiabZKyMhofC1uXkt8cNGM/J1O1aPVvnZSzPpIg94aS1rnbQ444Bdg4BPjgqEs9JUT189/vDNji3bDG7rDFwSHHpue4Bx8vRbk4yp9rmvaHMOQehCCj33V+otP09PU3TTkIY+VkWWVRcQXnAOO5H8Vd3u2Mc4g8DPHJVF7ZPybt/wC2U/8AMVfEFAvlj1zc46i527UggfjMVM1g2YGCA97udx5ycYzjwUz2e6kqNUadFZXUvdzMe6KVoORvZjJb6jnp4cjnqZTUF1js9tfUOaXOJDI2NGXPe44a1o8eefUAT0BXNo2xDTthhonuDpCXSSvH6cjzl54A4ycD1BqCbREQEREGP/2jLyIbLbrHBId80m9zQR8BnQEdeXkY/wALvJadpq2Ns2n7dbWtA7qNrSASRkDnBPPXKyW+s++rt7oKMSnZSBjj0BBj9PAODn0i35s9FtiAuW5XCltVBNXXCYMjYMucc8D5uV1L4lijmjdHMwOB6gjIPzIKl76Giv1/H9V/9Ke+hor9fx/Vf/SrH9ybb+rovs2+xPuTbf1dF9m32IK576Giv1/H9V/9KmNP6osmpO/+4dwbL3e3ftBG3dnb1A64P0Lr+5Nt/V0X2bfYvempKal3e5adjM9drQM488IPZFXda6rh0jb4KyooZZQ9+zbEASOCc8+HCp3v12/4uVn1G+1BqaLLPfrt/wAXKz6jfanv12/4uVn1G+1BqaLLPfrt/wAXKz6jfanv12/4uVn1G+1BqaoHat+O6L/edP8AxKtGlb7HqSxwXWGmfGHlw2SDDhtcRzj5FV+1b8d0X+86f+JQX9ERBUrx2k6Rs8s8NVeWF7DhzYwXnOcEeiMZHiM8cqxx3GiktwuTKpnc7N/ebht24zuz0xjnKqfahpGjvuj7i2moh3zGmWMsYNznNBO3gZJdyOPEhUnsiLtZaZpLJcWE09G8mVpcT35cd0LSP+xvpZaeuI/DIQafpXVtn1ZFVS2WoLhE7a7LS3r0Iz4HlQl17NaW6Xious2o7g2STg93M1gDR0aAI+Gjy+U9SSrBp3TFm0zHUx2SiEYkdvdgk5PzngDwA4HKmEFU0zoSh0/dDcm3Srnk2FjTUy7w0OILtoDR1wPoVrREBFwX24vtNqqK6OhkmLMfg4W7nuyQPRHjjOfmKpvvlVfxDun+XKD71d+dXQnyVn+kr8sS1DrWoqte6VuDtJ17DCKnET4SJJd0eDsb+lt6nyCtnvlVfxDun+XKDQUUFpTUUuoYaiSayVNLsIGKmPYXZ8W+YCnUELftWWDTskcV6uscTnDIaTl2OedoyccEZ6cL60xqW2apoZa2zylzGvMZJaRkgA8Z8MEL01DZbZebbVQXOiZIHMIORzgcjB6jB5GFkv8AZrq2iK+UBYdwMb8+rkY88oNNvOtLFZL7R2W51myWYAtyDtAJIG53QZII9i8tX6Mg1XLTOrLvVRNjIc1kD2sAcM4fksLt3z8eAHOYrtF0/bL5cbPTijaat8jNkvO6KKJ26Rxx1bjLQDxue3kEhXtBQY+yu3d7E6p1DcZWtc1xjlqA5jtrgQHDZyMgdMerCvyIgofbJ+Tdv/bKf+Yq8zvdFDJI2MuIBIa3GT6hkgZPrIVG7ZPybt/7ZT/zFXxBmEd012LzPcqrQZldkiHNVE0RMPgBz6Tv0nZ56DAGFb9J1uori2rqNR2ttN6QEcQeJDjAy5zhwfSzjGOPDxNgRAREQF5VVRFSU0tTUPw1jS5x8gBkn6F6qsa1tF91BaKq1W6tigbJw55DnOLfEY4Az0zk8Z88gM8/s/0010u2o9U1kIBkftBbjbueS+UAHLhjLMc9CevhtSzfROitVaMtk1vtd1o3NfIZCZYZCclrR+jIBjDR/wC1K3O26/rqYww3+jh83RU793QjHpvcB58AHgcoJinvgrtVVFpoHsc2CMOnPUte8/g2A7uDhryeD+j08e+70k9dbailpK10L3DAkaMlnrAUB2c6QOjrLNST1feyySOkkk8ycAdeeg8SeS4+KtaCh/ePqT+8Cq+zb7U+8fUn94FV9m32q+Igof3j6k/vAqvs2+1T2lrHcrN7p+6WoJavft2940DZjOcY88j6Ap5EBEUffr1Qaftc1yus4ZGwcnxJ8AB4k+SCQRZMO3nT3uoRm3T7d2N+G9M/CxnPTnC0mxXu26gtzK+0VbZGHxaeWnAO1w6tcARweeiCQREQFQO1b8d0X+86f+JV/VA7Vvx3Rf7zp/4lBf0RU/tOsF+1DY4aXTdw7mRsgc473M3NweMt564KCY1PdJLbbxHRxh88x7qBh5Be7oXAc7GfCcR0aHFZL2OA6T7Qr1pOrqtxLfRPwQ5zOeAeSdpPTwBWlaT01XUM33U1JcvdNWWBgfja2NnGWsaPEkZLup48lXtT6Au9b2k0GqLJcWRgNAkLxuc3DS07G4wdzDjnocnywGiU1TBVRd7SzNe3JGWkEZaSHDI8QQQfWCvVeNHSw0VLFS0zMMYAGjOcAes8n517ICIiAiIgoOrvzq6E+Ss/0lflXLzpyW46v0/fGVADaQTZaRy7vGbRg+GFY0BERAWFdj10pLfrrWDayXb/ANSTceGhscjtxJPA+EFujnNY0ue7AHJJ8FkGhtFUt31nedVNlxSmdwhYwFrZtrmu39OWCRoIx1LfIYIaBpmGprZJr/co8PmAETC3a6KHq1pB5D3Elzv/ABH6IVgREBERBQ+2T8m7f+2U/wDMVfFQ+2T8m7f+2U/8xV8QEREBERAREQEREBERAREQEREBVS66XbqPU4qb/AH01O0CCIkFr3vB7yR7ceA2tAOejjjnm1ogg7/pKx3+2y0Nwt7NrgcOa0BzDj4TTjgj/nKybsfjrtMdpV50o6o3RhryeuMtLdrgOgJaRn6PBbjUTxU1PLUVEgaxgLnOccBoAySSeAAFmvZRbTdrze9c1MWPdMjmwDGPwbTjd1JBdgDr4HwIQaciIgKh9q1PVyHTFTSUMsohroZXiGMvcGMyScNH/wBwr4iCCs2portWe5WWmsi4J3T07428Y43O4z6vlU6iICIiAiIgIiICIiAiIgKu6+v9ZprTFTcrdQGaQENa3BIBccbnAc4HqxngZGcqxIgzqzTXvtEt1IL1RPpaUNaZ24LHVTupa3J3Nh6ZPV3TPBK0KGKOCJkULA1rQAABgADoAF9ogIiIC8ayoFJST1Jic7Y0u2sbuc7AzhrRySfAL2RBl2vrxNqW10NDbtP14cKmF5L6WRoDWu5OSFqKIgIiICIiAiIgIiICIiAiIgIiICIss7Ue0K4W73TZNN26Yy8B04Y7DM9Qzjl2Mc9BnzCCe1D7p1nWVGnKHfHTRuAqpxkFx4Pcx+eR8I8gDjnKuMEMVPCyGCMNa0ABrRgADoAPBYbZ+1S52W3Q2+36FkaxmcZe8kknJJJjySSSSfNS1p7QdS6wvdus0VifSMfIHSy+mT3bPSc0Ha3Zuxt3Z8eEGwIiICIiAiIgIiICIiAiIgIiICIiAiIgIiICIiAiIgIiICIiAiIgIiICIiAiIgIiICIiAiIgIiICIiAiIgIiICIiAiIgIiICIiAiIgIiICIiAiIgIiICIiAiIgIiIP/Z"/>
          <p:cNvSpPr/>
          <p:nvPr/>
        </p:nvSpPr>
        <p:spPr>
          <a:xfrm>
            <a:off x="2240395" y="1403379"/>
            <a:ext cx="236527" cy="236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00" tIns="38050" rIns="76100" bIns="380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738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 descr="data:image/jpeg;base64,/9j/4AAQSkZJRgABAQAAAQABAAD/2wCEAAkGBwgHBgkIBwgWFhUWGBoaGRgWGSIdHhogHh4fKh0gISEhJTQhICYmICIhJT0tJjIrOjo6KR83ODYvPSstLi8BCgoKBQUFDgUFDisZExkrKysrKysrKysrKysrKysrKysrKysrKysrKysrKysrKysrKysrKysrKysrKysrKysrK//AABEIAI4BXgMBIgACEQEDEQH/xAAbAAEAAwEBAQEAAAAAAAAAAAAABQYHBAMCAf/EAEcQAAEDAwMBBAMJDQcFAAAAAAEAAgMEBREGEiExBxNBUSJh0RQXMlZxgZGSkxUWIzQ2N0JVdHWxstIIV3KUs7TxM1KCofD/xAAUAQEAAAAAAAAAAAAAAAAAAAAA/8QAFBEBAAAAAAAAAAAAAAAAAAAAAP/aAAwDAQACEQMRAD8A3FERAREQEREBERAREQEREBERAREQEREBERAREQEREBERAREQEREBERAREQEREBERAREQEVM7Q79fLBS0tTb2whj54oiXbnPIeRkjo1vQtx6XBByOiuaAiIgIiICIiAiIgIiICIiAiLxrallHSS1MjHENBOGNL3H1BrQST8iD2RZTqPtLvNJrq0achsxgbJNC1z5sFz2PkaMsDTtaPhDOXH/CQQtWQEREBERAREQEREBERAREQEREBERAREQEREBERAREQEREFD7ZPydt37ZT/wAxV8VC7XBLVWmgpKSkmkeKmCQiOF78NaTk5a0jj2eYV4pp2VMDZog7Bz8JpaeDjo4Aj5wg9UREBERAREQEREBERAREQEREGIdqv56dHfLS/wC5ctvWIdqv56dHfLS/7ly29AREQEREBERAREQERRN+1LZdOthN6uLIt+du48nHXAHPHn8iCWRctruVFdqGKuttS2SN/wAFzTkHz+g8YXUgIiICIiAiIgIiICIua5XCktdDNXXGobHGwZc5xwB/yeAPE4AQdKKIsOp7JqIzCy3JkpZjcGnkZ6cHlS6AuS43S3WtjH3OviiDjgGV7WAnyG4jPC61HXmx2u+RRxXigZK1py0PGQD5oOf77dNfGGl+3j/qX4dXaZAydRUv28f9S4/e+0h8XKf6gT3vtIfF2n+oEFla4OaHNOQfEL9XyxrWMaxgwAMBfSAiIgIqX2n3C62DTtTe7Xee6LNv4N8bXsdnjA9HcHEkckkeoZyODs1qdV6msLbvfby6MPJ7tkUMbSWjGHEvYeCc8AeRz4INDREQEREBERARF8yFzY3OYzJAOB0z6kGJdqv56dHfLS/7ly29ZRrXR+pr/rq0aio6KFrabusMfNgv7uQvPIYQ3OcePn6lqNLLNLGXVFPsOem4Hjz4QeyIiAq1rbU8+m2WptLQCZ9TUMgaHSd2AX5wSdruM+pWVUDtW/HdF/vOn/iUFltNZqGer2XazQxMwfSZUGQ58BtMbfpyppEQEREBRTdP259bUV1bSsllfwXPaDho+CwZzgAeWMncepKlVF3u7e4BFTUkXeVEuRFEDjOOr3H9FjcjLsHwABJDSFN7PbTHZNc6qt9ncfcje6IZuBayVwy4AeBA4+QAHoFoyibBbY7JQR089QHSyOLpZD6JmlI9J2M+Q6DoAB0ClkBERARc81dRwVcFJNVMbJJnYxzgHP2jLtrTy7A5OF0ICIiAiIgKOuVnpLrUU77jE2RkZ3NY4ZG/PDvIkeGfMqRXNca6mtlFLWVsoaxo5Py8AADkknAAGSSQBklBnmrrFSW3tB0pcLAzuqiabZKyMhofC1uXkt8cNGM/J1O1aPVvnZSzPpIg94aS1rnbQ444Bdg4BPjgqEs9JUT189/vDNji3bDG7rDFwSHHpue4Bx8vRbk4yp9rmvaHMOQehCCj33V+otP09PU3TTkIY+VkWWVRcQXnAOO5H8Vd3u2Mc4g8DPHJVF7ZPybt/wC2U/8AMVfEFAvlj1zc46i527UggfjMVM1g2YGCA97udx5ycYzjwUz2e6kqNUadFZXUvdzMe6KVoORvZjJb6jnp4cjnqZTUF1js9tfUOaXOJDI2NGXPe44a1o8eefUAT0BXNo2xDTthhonuDpCXSSvH6cjzl54A4ycD1BqCbREQEREGP/2jLyIbLbrHBId80m9zQR8BnQEdeXkY/wALvJadpq2Ns2n7dbWtA7qNrSASRkDnBPPXKyW+s++rt7oKMSnZSBjj0BBj9PAODn0i35s9FtiAuW5XCltVBNXXCYMjYMucc8D5uV1L4lijmjdHMwOB6gjIPzIKl76Giv1/H9V/9Ke+hor9fx/Vf/SrH9ybb+rovs2+xPuTbf1dF9m32IK576Giv1/H9V/9KmNP6osmpO/+4dwbL3e3ftBG3dnb1A64P0Lr+5Nt/V0X2bfYvempKal3e5adjM9drQM488IPZFXda6rh0jb4KyooZZQ9+zbEASOCc8+HCp3v12/4uVn1G+1BqaLLPfrt/wAXKz6jfanv12/4uVn1G+1BqaLLPfrt/wAXKz6jfanv12/4uVn1G+1BqaoHat+O6L/edP8AxKtGlb7HqSxwXWGmfGHlw2SDDhtcRzj5FV+1b8d0X+86f+JQX9ERBUrx2k6Rs8s8NVeWF7DhzYwXnOcEeiMZHiM8cqxx3GiktwuTKpnc7N/ebht24zuz0xjnKqfahpGjvuj7i2moh3zGmWMsYNznNBO3gZJdyOPEhUnsiLtZaZpLJcWE09G8mVpcT35cd0LSP+xvpZaeuI/DIQafpXVtn1ZFVS2WoLhE7a7LS3r0Iz4HlQl17NaW6Xious2o7g2STg93M1gDR0aAI+Gjy+U9SSrBp3TFm0zHUx2SiEYkdvdgk5PzngDwA4HKmEFU0zoSh0/dDcm3Srnk2FjTUy7w0OILtoDR1wPoVrREBFwX24vtNqqK6OhkmLMfg4W7nuyQPRHjjOfmKpvvlVfxDun+XKD71d+dXQnyVn+kr8sS1DrWoqte6VuDtJ17DCKnET4SJJd0eDsb+lt6nyCtnvlVfxDun+XKDQUUFpTUUuoYaiSayVNLsIGKmPYXZ8W+YCnUELftWWDTskcV6uscTnDIaTl2OedoyccEZ6cL60xqW2apoZa2zylzGvMZJaRkgA8Z8MEL01DZbZebbVQXOiZIHMIORzgcjB6jB5GFkv8AZrq2iK+UBYdwMb8+rkY88oNNvOtLFZL7R2W51myWYAtyDtAJIG53QZII9i8tX6Mg1XLTOrLvVRNjIc1kD2sAcM4fksLt3z8eAHOYrtF0/bL5cbPTijaat8jNkvO6KKJ26Rxx1bjLQDxue3kEhXtBQY+yu3d7E6p1DcZWtc1xjlqA5jtrgQHDZyMgdMerCvyIgofbJ+Tdv/bKf+Yq8zvdFDJI2MuIBIa3GT6hkgZPrIVG7ZPybt/7ZT/zFXxBmEd012LzPcqrQZldkiHNVE0RMPgBz6Tv0nZ56DAGFb9J1uori2rqNR2ttN6QEcQeJDjAy5zhwfSzjGOPDxNgRAREQF5VVRFSU0tTUPw1jS5x8gBkn6F6qsa1tF91BaKq1W6tigbJw55DnOLfEY4Az0zk8Z88gM8/s/0010u2o9U1kIBkftBbjbueS+UAHLhjLMc9CevhtSzfROitVaMtk1vtd1o3NfIZCZYZCclrR+jIBjDR/wC1K3O26/rqYww3+jh83RU793QjHpvcB58AHgcoJinvgrtVVFpoHsc2CMOnPUte8/g2A7uDhryeD+j08e+70k9dbailpK10L3DAkaMlnrAUB2c6QOjrLNST1feyySOkkk8ycAdeeg8SeS4+KtaCh/ePqT+8Cq+zb7U+8fUn94FV9m32q+Igof3j6k/vAqvs2+1T2lrHcrN7p+6WoJavft2940DZjOcY88j6Ap5EBEUffr1Qaftc1yus4ZGwcnxJ8AB4k+SCQRZMO3nT3uoRm3T7d2N+G9M/CxnPTnC0mxXu26gtzK+0VbZGHxaeWnAO1w6tcARweeiCQREQFQO1b8d0X+86f+JV/VA7Vvx3Rf7zp/4lBf0RU/tOsF+1DY4aXTdw7mRsgc473M3NweMt564KCY1PdJLbbxHRxh88x7qBh5Be7oXAc7GfCcR0aHFZL2OA6T7Qr1pOrqtxLfRPwQ5zOeAeSdpPTwBWlaT01XUM33U1JcvdNWWBgfja2NnGWsaPEkZLup48lXtT6Au9b2k0GqLJcWRgNAkLxuc3DS07G4wdzDjnocnywGiU1TBVRd7SzNe3JGWkEZaSHDI8QQQfWCvVeNHSw0VLFS0zMMYAGjOcAes8n517ICIiAiIgoOrvzq6E+Ss/0lflXLzpyW46v0/fGVADaQTZaRy7vGbRg+GFY0BERAWFdj10pLfrrWDayXb/ANSTceGhscjtxJPA+EFujnNY0ue7AHJJ8FkGhtFUt31nedVNlxSmdwhYwFrZtrmu39OWCRoIx1LfIYIaBpmGprZJr/co8PmAETC3a6KHq1pB5D3Elzv/ABH6IVgREBERBQ+2T8m7f+2U/wDMVfFQ+2T8m7f+2U/8xV8QEREBERAREQEREBERAREQEREBVS66XbqPU4qb/AH01O0CCIkFr3vB7yR7ceA2tAOejjjnm1ogg7/pKx3+2y0Nwt7NrgcOa0BzDj4TTjgj/nKybsfjrtMdpV50o6o3RhryeuMtLdrgOgJaRn6PBbjUTxU1PLUVEgaxgLnOccBoAySSeAAFmvZRbTdrze9c1MWPdMjmwDGPwbTjd1JBdgDr4HwIQaciIgKh9q1PVyHTFTSUMsohroZXiGMvcGMyScNH/wBwr4iCCs2portWe5WWmsi4J3T07428Y43O4z6vlU6iICIiAiIgIiICIiAiIgKu6+v9ZprTFTcrdQGaQENa3BIBccbnAc4HqxngZGcqxIgzqzTXvtEt1IL1RPpaUNaZ24LHVTupa3J3Nh6ZPV3TPBK0KGKOCJkULA1rQAABgADoAF9ogIiIC8ayoFJST1Jic7Y0u2sbuc7AzhrRySfAL2RBl2vrxNqW10NDbtP14cKmF5L6WRoDWu5OSFqKIgIiICIiAiIgIiICIiAiIgIiICIss7Ue0K4W73TZNN26Yy8B04Y7DM9Qzjl2Mc9BnzCCe1D7p1nWVGnKHfHTRuAqpxkFx4Pcx+eR8I8gDjnKuMEMVPCyGCMNa0ABrRgADoAPBYbZ+1S52W3Q2+36FkaxmcZe8kknJJJjySSSSfNS1p7QdS6wvdus0VifSMfIHSy+mT3bPSc0Ha3Zuxt3Z8eEGwIiICIiAiIgIiICIiAiIgIiICIiAiIgIiICIiAiIgIiICIiAiIgIiICIiAiIgIiICIiAiIgIiICIiAiIgIiICIiAiIgIiICIiAiIgIiICIiAiIgIiICIiAiIgIiIP/Z"/>
          <p:cNvSpPr/>
          <p:nvPr/>
        </p:nvSpPr>
        <p:spPr>
          <a:xfrm>
            <a:off x="2367247" y="1530231"/>
            <a:ext cx="236527" cy="236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00" tIns="38050" rIns="76100" bIns="380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738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530559" y="3556868"/>
            <a:ext cx="22970472" cy="3619067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Poster Title (Calibri, 60 punto, Bold)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Isaline Boulven1 , Isabelle Houlbert2, and Agnès Henri1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1EDP Sciences, Editorial Department, 91944 Les Ulis Cedex A, France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2EDP Sciences, Production Department, 91944 Les Ulis Cedex A, France</a:t>
            </a:r>
            <a:endParaRPr/>
          </a:p>
        </p:txBody>
      </p:sp>
      <p:graphicFrame>
        <p:nvGraphicFramePr>
          <p:cNvPr id="95" name="Google Shape;95;p1"/>
          <p:cNvGraphicFramePr/>
          <p:nvPr/>
        </p:nvGraphicFramePr>
        <p:xfrm>
          <a:off x="415807" y="895569"/>
          <a:ext cx="25199975" cy="2183675"/>
        </p:xfrm>
        <a:graphic>
          <a:graphicData uri="http://schemas.openxmlformats.org/drawingml/2006/table">
            <a:tbl>
              <a:tblPr firstRow="1" bandRow="1">
                <a:noFill/>
                <a:tableStyleId>{FDC148F7-F110-4F53-B33E-25FA96AB791F}</a:tableStyleId>
              </a:tblPr>
              <a:tblGrid>
                <a:gridCol w="4319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8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91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83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500" b="1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4500" b="1" dirty="0"/>
                        <a:t>5</a:t>
                      </a:r>
                      <a:r>
                        <a:rPr lang="tr-TR" sz="4500" b="1" baseline="300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 </a:t>
                      </a:r>
                      <a:r>
                        <a:rPr lang="tr-TR" sz="45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International Conference on </a:t>
                      </a:r>
                      <a:r>
                        <a:rPr lang="tr-TR" sz="4500" b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Research</a:t>
                      </a:r>
                      <a:r>
                        <a:rPr lang="tr-TR" sz="45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of </a:t>
                      </a:r>
                      <a:r>
                        <a:rPr lang="tr-TR" sz="4500" b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Agricultural</a:t>
                      </a:r>
                      <a:r>
                        <a:rPr lang="tr-TR" sz="45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tr-TR" sz="4500" b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and</a:t>
                      </a:r>
                      <a:r>
                        <a:rPr lang="tr-TR" sz="45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tr-TR" sz="4500" b="1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Food</a:t>
                      </a:r>
                      <a:r>
                        <a:rPr lang="tr-TR" sz="4500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Technologies (SDGs-2-4-15)</a:t>
                      </a:r>
                      <a:endParaRPr sz="4500"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0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6" name="Google Shape;96;p1"/>
          <p:cNvSpPr/>
          <p:nvPr/>
        </p:nvSpPr>
        <p:spPr>
          <a:xfrm>
            <a:off x="13272325" y="7683658"/>
            <a:ext cx="11069430" cy="19317211"/>
          </a:xfrm>
          <a:prstGeom prst="roundRect">
            <a:avLst>
              <a:gd name="adj" fmla="val 6451"/>
            </a:avLst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 (Calibri, 40 punto, Kalın)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13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Text(Calibri 32 punto, normal)</a:t>
            </a:r>
            <a:endParaRPr/>
          </a:p>
          <a:p>
            <a:pPr marL="0" marR="0" lvl="0" indent="0" algn="just" rtl="0">
              <a:spcBef>
                <a:spcPts val="2113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13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2113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Sonuçlar kısmında, lisans tezi çalışmasında ortaya çıkan sonuçlar ve çıktılar net şekilde özetlenip belirtilmelidir.</a:t>
            </a: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Şekil-Tablo olabilir.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Örnek görseli konulabilir.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Elde edilen ve beklenen sonuçlar kısaca yorumlanabilir.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1497835" y="25406845"/>
            <a:ext cx="11069430" cy="10234984"/>
          </a:xfrm>
          <a:prstGeom prst="roundRect">
            <a:avLst>
              <a:gd name="adj" fmla="val 6451"/>
            </a:avLst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Material and Methods (Calibri, 40 punto, Bold)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Text(Calibri 32 punto, normal)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13268367" y="27930093"/>
            <a:ext cx="11069430" cy="7711736"/>
          </a:xfrm>
          <a:prstGeom prst="roundRect">
            <a:avLst>
              <a:gd name="adj" fmla="val 6451"/>
            </a:avLst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References (Calibri, 40 punto, Kalın)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Text(Calibri 32 punto, normal)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738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1" descr="grafik, sanat, ekran görüntüsü, grafik tasarım içeren bir resim&#10;&#10;Açıklama otomatik olarak oluşturuldu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1088" y="254538"/>
            <a:ext cx="4665372" cy="330233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"/>
          <p:cNvSpPr/>
          <p:nvPr/>
        </p:nvSpPr>
        <p:spPr>
          <a:xfrm>
            <a:off x="1530200" y="16199669"/>
            <a:ext cx="11069430" cy="8538580"/>
          </a:xfrm>
          <a:prstGeom prst="roundRect">
            <a:avLst>
              <a:gd name="adj" fmla="val 6451"/>
            </a:avLst>
          </a:prstGeom>
          <a:noFill/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Introduction (Calibri, 40 punto, Bold)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Text(Calibri 32 punto, normal)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Özel</PresentationFormat>
  <Paragraphs>76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PAÜ Tekstil Mühendisliği Bölümü</dc:creator>
  <cp:lastModifiedBy>tunahan erdem</cp:lastModifiedBy>
  <cp:revision>1</cp:revision>
  <dcterms:created xsi:type="dcterms:W3CDTF">2014-03-12T15:24:14Z</dcterms:created>
  <dcterms:modified xsi:type="dcterms:W3CDTF">2025-09-12T07:02:26Z</dcterms:modified>
</cp:coreProperties>
</file>